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Merriweather" panose="00000500000000000000" pitchFamily="2" charset="0"/>
      <p:regular r:id="rId10"/>
      <p:bold r:id="rId11"/>
      <p:italic r:id="rId12"/>
      <p:boldItalic r:id="rId13"/>
    </p:embeddedFont>
    <p:embeddedFont>
      <p:font typeface="Roboto" panose="020B0604020202020204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3" d="100"/>
          <a:sy n="153" d="100"/>
        </p:scale>
        <p:origin x="88" y="3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b9fbca0d13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b9fbca0d13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b9fbca0d13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b9fbca0d13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b9fbca0d13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b9fbca0d13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b9fbca0d13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b9fbca0d13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b9fbca0d13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b9fbca0d13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b9fbca0d13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b9fbca0d13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40"/>
              <a:t>HRI - How embodiment impacts the perception of a system's weaknesses in understanding accents.</a:t>
            </a:r>
            <a:endParaRPr sz="2640"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311700" y="1878550"/>
            <a:ext cx="69114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- Travis Clauson, Kyu Rae Kim, Srisharan Kolige and Pierrick Lorang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did you pick your project?</a:t>
            </a:r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3098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" sz="2000" dirty="0"/>
              <a:t>AI can struggle to understand some of our accents</a:t>
            </a:r>
            <a:endParaRPr sz="2000" dirty="0"/>
          </a:p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" sz="2000" dirty="0"/>
              <a:t>We wanted to understand how this frustration we feel is affected by anthropomorphism</a:t>
            </a:r>
            <a:endParaRPr sz="2000" dirty="0"/>
          </a:p>
          <a:p>
            <a:pPr marL="457200" lvl="0" indent="-355600" algn="l" rtl="0">
              <a:spcBef>
                <a:spcPts val="1000"/>
              </a:spcBef>
              <a:spcAft>
                <a:spcPts val="1000"/>
              </a:spcAft>
              <a:buSzPts val="2000"/>
              <a:buChar char="●"/>
            </a:pPr>
            <a:r>
              <a:rPr lang="en" sz="2000" dirty="0"/>
              <a:t>To be relevant to HRI, we compare results between interactions with disembodied and embodied agents</a:t>
            </a:r>
            <a:endParaRPr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you do? What did you get the robot (or simulator to do)?</a:t>
            </a:r>
            <a:endParaRPr/>
          </a:p>
        </p:txBody>
      </p:sp>
      <p:pic>
        <p:nvPicPr>
          <p:cNvPr id="2" name="HRI Final Project Video">
            <a:hlinkClick r:id="" action="ppaction://media"/>
            <a:extLst>
              <a:ext uri="{FF2B5EF4-FFF2-40B4-BE49-F238E27FC236}">
                <a16:creationId xmlns:a16="http://schemas.microsoft.com/office/drawing/2014/main" id="{CB2ECB94-9635-7362-BA7F-F70DFE88DA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53384" y="1870363"/>
            <a:ext cx="4178891" cy="2350626"/>
          </a:xfrm>
          <a:prstGeom prst="rect">
            <a:avLst/>
          </a:prstGeom>
        </p:spPr>
      </p:pic>
      <p:sp>
        <p:nvSpPr>
          <p:cNvPr id="3" name="Google Shape;71;p14">
            <a:extLst>
              <a:ext uri="{FF2B5EF4-FFF2-40B4-BE49-F238E27FC236}">
                <a16:creationId xmlns:a16="http://schemas.microsoft.com/office/drawing/2014/main" id="{6BFDF451-D382-4A6F-83B1-26A7BD2F6B1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309800" cy="7168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01600" lvl="0" indent="0" algn="l" rtl="0"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rPr lang="en-US" sz="2000" dirty="0"/>
              <a:t>Project Video</a:t>
            </a: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5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well did everything work?</a:t>
            </a:r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were able to get Misty to move and behave as desired (most of the time)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Our selection of words was great</a:t>
            </a:r>
            <a:endParaRPr sz="1600"/>
          </a:p>
          <a:p>
            <a:pPr marL="914400" lvl="1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The non-native english speakers found it hard to complete the task as the NLP was not developed enough to understand the different English accents.</a:t>
            </a:r>
            <a:endParaRPr sz="1400"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had a balanced group of participants: 10 native and non-native english speakers.</a:t>
            </a:r>
            <a:endParaRPr sz="1600"/>
          </a:p>
          <a:p>
            <a:pPr marL="457200" lvl="0" indent="-330200" algn="l" rtl="0">
              <a:spcBef>
                <a:spcPts val="1000"/>
              </a:spcBef>
              <a:spcAft>
                <a:spcPts val="1000"/>
              </a:spcAft>
              <a:buSzPts val="1600"/>
              <a:buChar char="●"/>
            </a:pPr>
            <a:r>
              <a:rPr lang="en" sz="1600"/>
              <a:t>The results lined up with past work and our hypothesis 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would you do differently if you were going to do it again?</a:t>
            </a:r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Misty is not fully developed and still has some bugs in it, we would have definitely saved a lot of time if we would have selected a better robot</a:t>
            </a:r>
            <a:endParaRPr sz="1600"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If we gathered more participants, we could have compared results between accents from different parts of the world</a:t>
            </a:r>
            <a:endParaRPr sz="1600"/>
          </a:p>
          <a:p>
            <a:pPr marL="457200" lvl="0" indent="-330200" algn="l" rtl="0">
              <a:spcBef>
                <a:spcPts val="1000"/>
              </a:spcBef>
              <a:spcAft>
                <a:spcPts val="1000"/>
              </a:spcAft>
              <a:buSzPts val="1600"/>
              <a:buChar char="●"/>
            </a:pPr>
            <a:r>
              <a:rPr lang="en" sz="1600"/>
              <a:t>We would have done a more thorough literature review to understand the current research trend and made our study more relevant to it.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was the most interesting thing you learned from your project?</a:t>
            </a:r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People have higher expectations from an anthropomorphic robot rather than disembodied AI 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Existing NLPs (including Google, Siri or Alexa) are less competent at deciphering accents, more accurate with native speakers than we thought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 sz="1800"/>
              <a:t>Participants are much more likely to blame embodied AI for errors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suggestions would you have for future COMP 133 students who are designing their projects?</a:t>
            </a:r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Data analysis takes longer than you think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contribution to the field does not need to be massive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The scope can be quite narrow, as long as it answers a relevant topic in HRI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 sz="1800"/>
              <a:t>Use Professor Short to help you define your study, she has done this a few times 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388</Words>
  <Application>Microsoft Office PowerPoint</Application>
  <PresentationFormat>화면 슬라이드 쇼(16:9)</PresentationFormat>
  <Paragraphs>27</Paragraphs>
  <Slides>7</Slides>
  <Notes>7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Arial</vt:lpstr>
      <vt:lpstr>Merriweather</vt:lpstr>
      <vt:lpstr>Roboto</vt:lpstr>
      <vt:lpstr>Paradigm</vt:lpstr>
      <vt:lpstr>HRI - How embodiment impacts the perception of a system's weaknesses in understanding accents.</vt:lpstr>
      <vt:lpstr>Why did you pick your project?</vt:lpstr>
      <vt:lpstr>What did you do? What did you get the robot (or simulator to do)?</vt:lpstr>
      <vt:lpstr>How well did everything work?</vt:lpstr>
      <vt:lpstr>What would you do differently if you were going to do it again?</vt:lpstr>
      <vt:lpstr>What was the most interesting thing you learned from your project?</vt:lpstr>
      <vt:lpstr>What suggestions would you have for future COMP 133 students who are designing their projects?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HRI - How embodiment impacts the perception of a system's weaknesses in understanding accents.</dc:title>
  <cp:lastModifiedBy>Kyu Rae Kim</cp:lastModifiedBy>
  <cp:revision>1</cp:revision>
  <dcterms:modified xsi:type="dcterms:W3CDTF">2022-12-15T19:56:21Z</dcterms:modified>
</cp:coreProperties>
</file>